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8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71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8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2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9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8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1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98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6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5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2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32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07C43-9DB4-499F-B5E7-AD550304E0EF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8910A-94CB-49A3-8259-8E74D6F65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2477DEF9-9EAF-47E6-8B26-7DDD2D140B2F}"/>
              </a:ext>
            </a:extLst>
          </p:cNvPr>
          <p:cNvSpPr txBox="1"/>
          <p:nvPr/>
        </p:nvSpPr>
        <p:spPr>
          <a:xfrm>
            <a:off x="143758" y="1313628"/>
            <a:ext cx="29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5A896F-DD76-448E-9509-5B42D98969F0}"/>
              </a:ext>
            </a:extLst>
          </p:cNvPr>
          <p:cNvSpPr txBox="1"/>
          <p:nvPr/>
        </p:nvSpPr>
        <p:spPr>
          <a:xfrm>
            <a:off x="54851" y="114835"/>
            <a:ext cx="1837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9DB6FC0-C9B8-485D-B15D-ED749746B1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7" t="6876" r="1286"/>
          <a:stretch/>
        </p:blipFill>
        <p:spPr>
          <a:xfrm>
            <a:off x="520057" y="1297690"/>
            <a:ext cx="6208969" cy="310121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1FECDA0-25F8-4BFB-86C6-2A03D4875BD0}"/>
              </a:ext>
            </a:extLst>
          </p:cNvPr>
          <p:cNvSpPr txBox="1"/>
          <p:nvPr/>
        </p:nvSpPr>
        <p:spPr>
          <a:xfrm>
            <a:off x="128974" y="5150795"/>
            <a:ext cx="29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5234449-B143-40B3-A6B4-6D06F0C6EB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845" r="16644"/>
          <a:stretch/>
        </p:blipFill>
        <p:spPr>
          <a:xfrm>
            <a:off x="639579" y="5204599"/>
            <a:ext cx="5716505" cy="33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9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C91ECF-D7E7-424D-B3B3-D10790806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94" r="16644" b="38751"/>
          <a:stretch/>
        </p:blipFill>
        <p:spPr>
          <a:xfrm>
            <a:off x="938631" y="3619157"/>
            <a:ext cx="5716505" cy="28966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93F668-228F-4D62-8FDC-EB3FE867E5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409" b="73258"/>
          <a:stretch/>
        </p:blipFill>
        <p:spPr>
          <a:xfrm>
            <a:off x="938631" y="1252479"/>
            <a:ext cx="5801284" cy="24090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8B4EE4-CEF1-4D3A-9172-C698888D949F}"/>
              </a:ext>
            </a:extLst>
          </p:cNvPr>
          <p:cNvSpPr txBox="1"/>
          <p:nvPr/>
        </p:nvSpPr>
        <p:spPr>
          <a:xfrm>
            <a:off x="143758" y="1411391"/>
            <a:ext cx="29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C89C6-D5EF-41E8-B5B2-AD58807327E8}"/>
              </a:ext>
            </a:extLst>
          </p:cNvPr>
          <p:cNvSpPr txBox="1"/>
          <p:nvPr/>
        </p:nvSpPr>
        <p:spPr>
          <a:xfrm>
            <a:off x="54851" y="48219"/>
            <a:ext cx="2249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1,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71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7475</TotalTime>
  <Words>11</Words>
  <Application>Microsoft Office PowerPoint</Application>
  <PresentationFormat>Letter Paper (8.5x11 in)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Graner</dc:creator>
  <cp:lastModifiedBy>Michael Graner</cp:lastModifiedBy>
  <cp:revision>13</cp:revision>
  <dcterms:created xsi:type="dcterms:W3CDTF">2019-10-28T22:39:33Z</dcterms:created>
  <dcterms:modified xsi:type="dcterms:W3CDTF">2020-02-25T02:14:41Z</dcterms:modified>
</cp:coreProperties>
</file>